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D30896-1640-4574-A0E6-0EC0E30FFB7B}">
          <p14:sldIdLst>
            <p14:sldId id="256"/>
          </p14:sldIdLst>
        </p14:section>
        <p14:section name="نصب پیشنیاز ها" id="{96F1D9DF-AF3D-4418-B428-B20A2E25E8B8}">
          <p14:sldIdLst>
            <p14:sldId id="257"/>
          </p14:sldIdLst>
        </p14:section>
        <p14:section name="راهنمای نصب Kali NetHunter" id="{7C7CC408-E149-46D5-B73F-5DE098770AAE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user ها و رمز های پیشفرض" id="{DEAEF233-DFC5-46B5-9EC3-00B7C597C456}">
          <p14:sldIdLst>
            <p14:sldId id="272"/>
          </p14:sldIdLst>
        </p14:section>
        <p14:section name="بروزرسانی آخرین نسخه های بسته های kali nethunter" id="{222F6CF0-C8B2-4385-BA69-EACE426B9DF1}">
          <p14:sldIdLst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E1A0C-5CC6-47FF-8B51-46A7E446D121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CF650-97D1-4BAC-97B5-B73BA7E5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29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E1A0C-5CC6-47FF-8B51-46A7E446D121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CF650-97D1-4BAC-97B5-B73BA7E5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0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E1A0C-5CC6-47FF-8B51-46A7E446D121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CF650-97D1-4BAC-97B5-B73BA7E5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11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E1A0C-5CC6-47FF-8B51-46A7E446D121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CF650-97D1-4BAC-97B5-B73BA7E5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08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E1A0C-5CC6-47FF-8B51-46A7E446D121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CF650-97D1-4BAC-97B5-B73BA7E5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669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E1A0C-5CC6-47FF-8B51-46A7E446D121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CF650-97D1-4BAC-97B5-B73BA7E5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15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E1A0C-5CC6-47FF-8B51-46A7E446D121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CF650-97D1-4BAC-97B5-B73BA7E5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4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E1A0C-5CC6-47FF-8B51-46A7E446D121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CF650-97D1-4BAC-97B5-B73BA7E5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0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E1A0C-5CC6-47FF-8B51-46A7E446D121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CF650-97D1-4BAC-97B5-B73BA7E5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45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E1A0C-5CC6-47FF-8B51-46A7E446D121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CF650-97D1-4BAC-97B5-B73BA7E5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08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E1A0C-5CC6-47FF-8B51-46A7E446D121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CF650-97D1-4BAC-97B5-B73BA7E5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04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E1A0C-5CC6-47FF-8B51-46A7E446D121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CF650-97D1-4BAC-97B5-B73BA7E5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97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li.org/docs/nethunter/nethunter-rootless/" TargetMode="External"/><Relationship Id="rId7" Type="http://schemas.microsoft.com/office/2007/relationships/hdphoto" Target="../media/hdphoto1.wdp"/><Relationship Id="rId2" Type="http://schemas.openxmlformats.org/officeDocument/2006/relationships/hyperlink" Target="https://www.kali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87882"/>
            <a:ext cx="9144000" cy="995686"/>
          </a:xfrm>
        </p:spPr>
        <p:txBody>
          <a:bodyPr>
            <a:normAutofit/>
          </a:bodyPr>
          <a:lstStyle/>
          <a:p>
            <a:r>
              <a:rPr lang="fa-IR" dirty="0" smtClean="0"/>
              <a:t>به نام خدا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351736"/>
            <a:ext cx="9144000" cy="1655762"/>
          </a:xfrm>
        </p:spPr>
        <p:txBody>
          <a:bodyPr/>
          <a:lstStyle/>
          <a:p>
            <a:pPr rtl="1"/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موضوع : </a:t>
            </a:r>
            <a:r>
              <a:rPr lang="en-US" dirty="0" smtClean="0">
                <a:latin typeface="Vazir" panose="020B0603030804020204" pitchFamily="34" charset="-78"/>
                <a:cs typeface="Vazir" panose="020B0603030804020204" pitchFamily="34" charset="-78"/>
              </a:rPr>
              <a:t>Kali </a:t>
            </a:r>
            <a:r>
              <a:rPr lang="en-US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NetHunter</a:t>
            </a:r>
            <a:endParaRPr lang="fa-IR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rtl="1"/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rtl="1"/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نام و نام خانوادگی اراعه دهنده : سینا رستمی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1260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905" y="122529"/>
            <a:ext cx="11557354" cy="1099781"/>
          </a:xfrm>
        </p:spPr>
        <p:txBody>
          <a:bodyPr>
            <a:normAutofit/>
          </a:bodyPr>
          <a:lstStyle/>
          <a:p>
            <a:pPr marL="742950" indent="-742950" algn="r" rtl="1">
              <a:buFont typeface="+mj-lt"/>
              <a:buAutoNum type="arabicPeriod" startAt="7"/>
            </a:pPr>
            <a:r>
              <a:rPr lang="fa-IR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شروع دانلود فایل </a:t>
            </a:r>
            <a:r>
              <a:rPr lang="en-US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image</a:t>
            </a:r>
            <a:r>
              <a:rPr lang="fa-IR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 انتخاب شده</a:t>
            </a:r>
            <a:endParaRPr lang="en-US" sz="3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4" b="51974"/>
          <a:stretch/>
        </p:blipFill>
        <p:spPr>
          <a:xfrm>
            <a:off x="3442488" y="1222310"/>
            <a:ext cx="5702188" cy="546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9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28247" y="113500"/>
            <a:ext cx="11724272" cy="6613866"/>
            <a:chOff x="642711" y="266330"/>
            <a:chExt cx="10236549" cy="527333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83" b="19223"/>
            <a:stretch/>
          </p:blipFill>
          <p:spPr>
            <a:xfrm>
              <a:off x="642711" y="266330"/>
              <a:ext cx="3165231" cy="527333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84" b="19352"/>
            <a:stretch/>
          </p:blipFill>
          <p:spPr>
            <a:xfrm>
              <a:off x="4178370" y="266330"/>
              <a:ext cx="3165231" cy="526445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72" b="18964"/>
            <a:stretch/>
          </p:blipFill>
          <p:spPr>
            <a:xfrm>
              <a:off x="7714029" y="275208"/>
              <a:ext cx="3165231" cy="5264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075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905" y="122530"/>
            <a:ext cx="11557354" cy="558606"/>
          </a:xfrm>
        </p:spPr>
        <p:txBody>
          <a:bodyPr>
            <a:normAutofit/>
          </a:bodyPr>
          <a:lstStyle/>
          <a:p>
            <a:pPr marL="742950" indent="-742950" algn="r" rtl="1">
              <a:buFont typeface="+mj-lt"/>
              <a:buAutoNum type="arabicPeriod" startAt="8"/>
            </a:pPr>
            <a:r>
              <a:rPr lang="fa-IR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استخراج خودکار فایل </a:t>
            </a:r>
            <a:r>
              <a:rPr lang="en-US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image</a:t>
            </a:r>
            <a:endParaRPr lang="en-US" sz="3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06" b="5113"/>
          <a:stretch/>
        </p:blipFill>
        <p:spPr>
          <a:xfrm>
            <a:off x="3790876" y="681136"/>
            <a:ext cx="5005412" cy="60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7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905" y="122529"/>
            <a:ext cx="11557354" cy="698565"/>
          </a:xfrm>
        </p:spPr>
        <p:txBody>
          <a:bodyPr>
            <a:normAutofit/>
          </a:bodyPr>
          <a:lstStyle/>
          <a:p>
            <a:pPr marL="742950" indent="-742950" algn="r" rtl="1">
              <a:buFont typeface="+mj-lt"/>
              <a:buAutoNum type="arabicPeriod" startAt="10"/>
            </a:pPr>
            <a:r>
              <a:rPr lang="fa-IR" sz="2800" dirty="0" smtClean="0">
                <a:latin typeface="Vazir" panose="020B0603030804020204" pitchFamily="34" charset="-78"/>
                <a:cs typeface="Vazir" panose="020B0603030804020204" pitchFamily="34" charset="-78"/>
              </a:rPr>
              <a:t>حذف یا عدم حذف فایل </a:t>
            </a:r>
            <a:r>
              <a:rPr lang="en-US" sz="2800" dirty="0" smtClean="0">
                <a:latin typeface="Vazir" panose="020B0603030804020204" pitchFamily="34" charset="-78"/>
                <a:cs typeface="Vazir" panose="020B0603030804020204" pitchFamily="34" charset="-78"/>
              </a:rPr>
              <a:t>image</a:t>
            </a:r>
            <a:r>
              <a:rPr lang="fa-IR" sz="2800" dirty="0" smtClean="0">
                <a:latin typeface="Vazir" panose="020B0603030804020204" pitchFamily="34" charset="-78"/>
                <a:cs typeface="Vazir" panose="020B0603030804020204" pitchFamily="34" charset="-78"/>
              </a:rPr>
              <a:t> و پیکربندی </a:t>
            </a:r>
            <a:r>
              <a:rPr lang="en-US" sz="2800" dirty="0" smtClean="0">
                <a:latin typeface="Vazir" panose="020B0603030804020204" pitchFamily="34" charset="-78"/>
                <a:cs typeface="Vazir" panose="020B0603030804020204" pitchFamily="34" charset="-78"/>
              </a:rPr>
              <a:t>kali </a:t>
            </a:r>
            <a:r>
              <a:rPr lang="en-US" sz="2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nethunter</a:t>
            </a:r>
            <a:r>
              <a:rPr lang="fa-IR" sz="2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برای </a:t>
            </a:r>
            <a:r>
              <a:rPr lang="en-US" sz="2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termux</a:t>
            </a:r>
            <a:endParaRPr lang="en-US" sz="2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82359" y="1045029"/>
            <a:ext cx="11576818" cy="5337110"/>
            <a:chOff x="273028" y="1222310"/>
            <a:chExt cx="9897947" cy="45631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08" b="51455"/>
            <a:stretch/>
          </p:blipFill>
          <p:spPr>
            <a:xfrm>
              <a:off x="273028" y="1222310"/>
              <a:ext cx="4871043" cy="456312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54" b="51068"/>
            <a:stretch/>
          </p:blipFill>
          <p:spPr>
            <a:xfrm>
              <a:off x="5509287" y="1222310"/>
              <a:ext cx="4661688" cy="45631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193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905" y="122530"/>
            <a:ext cx="11557354" cy="651912"/>
          </a:xfrm>
        </p:spPr>
        <p:txBody>
          <a:bodyPr>
            <a:normAutofit/>
          </a:bodyPr>
          <a:lstStyle/>
          <a:p>
            <a:pPr marL="742950" indent="-742950" algn="l">
              <a:buFont typeface="+mj-lt"/>
              <a:buAutoNum type="arabicPeriod" startAt="3"/>
            </a:pPr>
            <a:r>
              <a:rPr lang="en-US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Start </a:t>
            </a:r>
            <a:r>
              <a:rPr lang="en-US" sz="32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NetHunter</a:t>
            </a:r>
            <a:endParaRPr lang="en-US" sz="3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4" b="50680"/>
          <a:stretch/>
        </p:blipFill>
        <p:spPr>
          <a:xfrm>
            <a:off x="3258646" y="774442"/>
            <a:ext cx="6069872" cy="597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4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225" y="177282"/>
            <a:ext cx="11773050" cy="1082352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بر اساس راهنمای</a:t>
            </a:r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شروع کار با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nethunter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، برای اجرای آن کافیست از دستور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nethunter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استفاده کنید.</a:t>
            </a:r>
          </a:p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همچنین درصورتی که میخواهید به عنوان کاربر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root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وارد شویر میتوانید از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nethunter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–r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استفاده کنید.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4" b="51844"/>
          <a:stretch/>
        </p:blipFill>
        <p:spPr>
          <a:xfrm>
            <a:off x="3303608" y="1259634"/>
            <a:ext cx="5652284" cy="540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905" y="122529"/>
            <a:ext cx="11557354" cy="829193"/>
          </a:xfrm>
        </p:spPr>
        <p:txBody>
          <a:bodyPr>
            <a:normAutofit/>
          </a:bodyPr>
          <a:lstStyle/>
          <a:p>
            <a:pPr algn="r" rtl="1"/>
            <a:r>
              <a:rPr lang="en-US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User</a:t>
            </a:r>
            <a:r>
              <a:rPr lang="fa-IR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 ها و رمز های پیشفرض</a:t>
            </a:r>
            <a:endParaRPr lang="en-US" sz="3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905" y="951723"/>
            <a:ext cx="11557354" cy="1884784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به صورت پیشفرض ، دو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user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با نام های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root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و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kali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وجود دارد. در مواقعی ممکن است از شما رمز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user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مربوطه درخواست شود. مانند زمانی که با استفاده از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sudo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به نصب پکیجی میپردازید. بنابراین لازم است که رمز پیشفرض هر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user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را بدانید :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Password (Kali)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  <a:sym typeface="Wingdings" panose="05000000000000000000" pitchFamily="2" charset="2"/>
              </a:rPr>
              <a:t> kali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  <a:sym typeface="Wingdings" panose="05000000000000000000" pitchFamily="2" charset="2"/>
              </a:rPr>
              <a:t>Password (root) 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  <a:sym typeface="Wingdings" panose="05000000000000000000" pitchFamily="2" charset="2"/>
              </a:rPr>
              <a:t>toor</a:t>
            </a:r>
            <a:endParaRPr lang="fa-IR" sz="1800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423494" y="2143885"/>
            <a:ext cx="4239970" cy="4537057"/>
            <a:chOff x="3528692" y="2043405"/>
            <a:chExt cx="3531455" cy="377889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18" b="46394"/>
            <a:stretch/>
          </p:blipFill>
          <p:spPr>
            <a:xfrm>
              <a:off x="3528692" y="2043405"/>
              <a:ext cx="3531455" cy="3778897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>
              <a:endCxn id="8" idx="1"/>
            </p:cNvCxnSpPr>
            <p:nvPr/>
          </p:nvCxnSpPr>
          <p:spPr>
            <a:xfrm flipV="1">
              <a:off x="5225924" y="5539914"/>
              <a:ext cx="781073" cy="243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6006997" y="5296386"/>
              <a:ext cx="625556" cy="487057"/>
            </a:xfrm>
            <a:prstGeom prst="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6">
                      <a:lumMod val="75000"/>
                    </a:schemeClr>
                  </a:solidFill>
                </a:rPr>
                <a:t>kali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4905" y="2924262"/>
            <a:ext cx="6537941" cy="1657465"/>
            <a:chOff x="7434826" y="2043405"/>
            <a:chExt cx="4637433" cy="11756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007" b="51292"/>
            <a:stretch/>
          </p:blipFill>
          <p:spPr>
            <a:xfrm>
              <a:off x="7434826" y="2043405"/>
              <a:ext cx="4637433" cy="1175658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>
              <a:endCxn id="13" idx="1"/>
            </p:cNvCxnSpPr>
            <p:nvPr/>
          </p:nvCxnSpPr>
          <p:spPr>
            <a:xfrm flipV="1">
              <a:off x="8242587" y="2643481"/>
              <a:ext cx="2227202" cy="288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0469789" y="2436087"/>
              <a:ext cx="650071" cy="414787"/>
            </a:xfrm>
            <a:prstGeom prst="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accent6">
                      <a:lumMod val="75000"/>
                    </a:schemeClr>
                  </a:solidFill>
                </a:rPr>
                <a:t>toor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359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3927" y="122529"/>
            <a:ext cx="7248332" cy="829193"/>
          </a:xfrm>
        </p:spPr>
        <p:txBody>
          <a:bodyPr>
            <a:normAutofit/>
          </a:bodyPr>
          <a:lstStyle/>
          <a:p>
            <a:pPr algn="r" rtl="1"/>
            <a:r>
              <a:rPr lang="fa-IR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بروزرسانی بسته ها و مخازن </a:t>
            </a:r>
            <a:r>
              <a:rPr lang="en-US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kali </a:t>
            </a:r>
            <a:r>
              <a:rPr lang="en-US" sz="32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nethunter</a:t>
            </a:r>
            <a:endParaRPr lang="en-US" sz="3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2767" y="951723"/>
            <a:ext cx="5559492" cy="1884784"/>
          </a:xfrm>
        </p:spPr>
        <p:txBody>
          <a:bodyPr>
            <a:normAutofit lnSpcReduction="10000"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جهت بروزرسانی بسته ها و مخازن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kali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nethunter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، کمند های زیر را به ترتیب بزنید :</a:t>
            </a:r>
          </a:p>
          <a:p>
            <a:pPr algn="just">
              <a:lnSpc>
                <a:spcPct val="150000"/>
              </a:lnSpc>
            </a:pP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Sudo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apt update</a:t>
            </a:r>
          </a:p>
          <a:p>
            <a:pPr algn="just">
              <a:lnSpc>
                <a:spcPct val="150000"/>
              </a:lnSpc>
            </a:pP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Sudo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apt upgrade</a:t>
            </a:r>
            <a:endParaRPr lang="fa-IR" sz="1800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81" b="5187"/>
          <a:stretch/>
        </p:blipFill>
        <p:spPr>
          <a:xfrm>
            <a:off x="268360" y="746449"/>
            <a:ext cx="4555567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4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50" b="5306"/>
          <a:stretch/>
        </p:blipFill>
        <p:spPr>
          <a:xfrm>
            <a:off x="3673629" y="215834"/>
            <a:ext cx="4271611" cy="63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8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39759" y="184120"/>
            <a:ext cx="10312959" cy="6505924"/>
            <a:chOff x="183980" y="261256"/>
            <a:chExt cx="9939255" cy="627017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09" b="5170"/>
            <a:stretch/>
          </p:blipFill>
          <p:spPr>
            <a:xfrm>
              <a:off x="183980" y="261256"/>
              <a:ext cx="3165231" cy="624218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2" b="5034"/>
            <a:stretch/>
          </p:blipFill>
          <p:spPr>
            <a:xfrm>
              <a:off x="3570992" y="279918"/>
              <a:ext cx="3165231" cy="623284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2" b="4762"/>
            <a:stretch/>
          </p:blipFill>
          <p:spPr>
            <a:xfrm>
              <a:off x="6958004" y="279918"/>
              <a:ext cx="3165231" cy="6251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035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9781"/>
          </a:xfrm>
        </p:spPr>
        <p:txBody>
          <a:bodyPr/>
          <a:lstStyle/>
          <a:p>
            <a:pPr algn="r" rtl="1"/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نصب پیشنیاز ها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4907"/>
            <a:ext cx="10515600" cy="1464906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براساس سایت مرجع و رسمی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  <a:hlinkClick r:id="rId2"/>
              </a:rPr>
              <a:t>Kali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  <a:hlinkClick r:id="rId2"/>
              </a:rPr>
              <a:t>linux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  <a:hlinkClick r:id="rId2"/>
              </a:rPr>
              <a:t> 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( </a:t>
            </a:r>
            <a:r>
              <a:rPr lang="en-US" sz="1800" dirty="0" smtClean="0">
                <a:hlinkClick r:id="rId3"/>
              </a:rPr>
              <a:t>https://www.kali.org/docs/nethunter/nethunter-rootless/</a:t>
            </a:r>
            <a:r>
              <a:rPr lang="fa-IR" sz="1800" dirty="0" smtClean="0"/>
              <a:t> ) ، 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ابتدا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store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NetHunter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که بازار برنامه های مخصوص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kali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در موبایل میباشد را دانلود کنی</a:t>
            </a:r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د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. سپس از این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store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، برنامه های زیر را 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دانلود</a:t>
            </a:r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و نصب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کنید :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092370" y="3146982"/>
            <a:ext cx="8007260" cy="2461455"/>
            <a:chOff x="2095500" y="4359962"/>
            <a:chExt cx="8007260" cy="2461455"/>
          </a:xfrm>
        </p:grpSpPr>
        <p:grpSp>
          <p:nvGrpSpPr>
            <p:cNvPr id="10" name="Group 9"/>
            <p:cNvGrpSpPr/>
            <p:nvPr/>
          </p:nvGrpSpPr>
          <p:grpSpPr>
            <a:xfrm>
              <a:off x="2095500" y="4410142"/>
              <a:ext cx="1828800" cy="2411275"/>
              <a:chOff x="838200" y="4348163"/>
              <a:chExt cx="1828800" cy="241127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4348163"/>
                <a:ext cx="1828800" cy="18288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269936" y="6251607"/>
                <a:ext cx="965328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rtl="1">
                  <a:lnSpc>
                    <a:spcPct val="150000"/>
                  </a:lnSpc>
                </a:pPr>
                <a:r>
                  <a:rPr lang="en-US" dirty="0" err="1">
                    <a:latin typeface="Vazir" panose="020B0603030804020204" pitchFamily="34" charset="-78"/>
                    <a:cs typeface="Vazir" panose="020B0603030804020204" pitchFamily="34" charset="-78"/>
                  </a:rPr>
                  <a:t>Termux</a:t>
                </a:r>
                <a:endParaRPr lang="en-US" dirty="0">
                  <a:latin typeface="Vazir" panose="020B0603030804020204" pitchFamily="34" charset="-78"/>
                  <a:cs typeface="Vazir" panose="020B0603030804020204" pitchFamily="34" charset="-78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181600" y="4422807"/>
              <a:ext cx="1828800" cy="2336631"/>
              <a:chOff x="5181600" y="4422807"/>
              <a:chExt cx="1828800" cy="233663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1600" y="4422807"/>
                <a:ext cx="1828800" cy="1828800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5254263" y="6251607"/>
                <a:ext cx="1683473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rtl="1">
                  <a:lnSpc>
                    <a:spcPct val="150000"/>
                  </a:lnSpc>
                </a:pPr>
                <a:r>
                  <a:rPr lang="en-US" dirty="0" err="1">
                    <a:latin typeface="Vazir" panose="020B0603030804020204" pitchFamily="34" charset="-78"/>
                    <a:cs typeface="Vazir" panose="020B0603030804020204" pitchFamily="34" charset="-78"/>
                  </a:rPr>
                  <a:t>NetHunter</a:t>
                </a:r>
                <a:r>
                  <a:rPr lang="en-US" dirty="0">
                    <a:latin typeface="Vazir" panose="020B0603030804020204" pitchFamily="34" charset="-78"/>
                    <a:cs typeface="Vazir" panose="020B0603030804020204" pitchFamily="34" charset="-78"/>
                  </a:rPr>
                  <a:t> </a:t>
                </a:r>
                <a:r>
                  <a:rPr lang="en-US" dirty="0" err="1">
                    <a:latin typeface="Vazir" panose="020B0603030804020204" pitchFamily="34" charset="-78"/>
                    <a:cs typeface="Vazir" panose="020B0603030804020204" pitchFamily="34" charset="-78"/>
                  </a:rPr>
                  <a:t>Kex</a:t>
                </a:r>
                <a:endParaRPr lang="en-US" dirty="0">
                  <a:latin typeface="Vazir" panose="020B0603030804020204" pitchFamily="34" charset="-78"/>
                  <a:cs typeface="Vazir" panose="020B0603030804020204" pitchFamily="34" charset="-78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976858" y="4359962"/>
              <a:ext cx="2125902" cy="2399476"/>
              <a:chOff x="9376450" y="4359961"/>
              <a:chExt cx="2125902" cy="239947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89" t="10709" r="10629" b="10719"/>
              <a:stretch/>
            </p:blipFill>
            <p:spPr>
              <a:xfrm>
                <a:off x="9525000" y="4359961"/>
                <a:ext cx="1828802" cy="1817002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9376450" y="6251606"/>
                <a:ext cx="2125902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rtl="1">
                  <a:lnSpc>
                    <a:spcPct val="150000"/>
                  </a:lnSpc>
                </a:pPr>
                <a:r>
                  <a:rPr lang="en-US" dirty="0">
                    <a:latin typeface="Vazir" panose="020B0603030804020204" pitchFamily="34" charset="-78"/>
                    <a:cs typeface="Vazir" panose="020B0603030804020204" pitchFamily="34" charset="-78"/>
                  </a:rPr>
                  <a:t>Hackers Keyboard</a:t>
                </a:r>
                <a:r>
                  <a:rPr lang="fa-IR" dirty="0">
                    <a:latin typeface="Vazir" panose="020B0603030804020204" pitchFamily="34" charset="-78"/>
                    <a:cs typeface="Vazir" panose="020B0603030804020204" pitchFamily="34" charset="-78"/>
                  </a:rPr>
                  <a:t> </a:t>
                </a:r>
                <a:endParaRPr lang="en-US" dirty="0">
                  <a:latin typeface="Vazir" panose="020B0603030804020204" pitchFamily="34" charset="-78"/>
                  <a:cs typeface="Vazir" panose="020B0603030804020204" pitchFamily="34" charset="-7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164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6021" y="122529"/>
            <a:ext cx="7556240" cy="1099781"/>
          </a:xfrm>
        </p:spPr>
        <p:txBody>
          <a:bodyPr/>
          <a:lstStyle/>
          <a:p>
            <a:pPr algn="r" rtl="1"/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نصب </a:t>
            </a:r>
            <a:r>
              <a:rPr lang="en-US" dirty="0" smtClean="0">
                <a:latin typeface="Vazir" panose="020B0603030804020204" pitchFamily="34" charset="-78"/>
                <a:cs typeface="Vazir" panose="020B0603030804020204" pitchFamily="34" charset="-78"/>
              </a:rPr>
              <a:t>Kali </a:t>
            </a:r>
            <a:r>
              <a:rPr lang="en-US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NetHunter</a:t>
            </a:r>
            <a:r>
              <a:rPr lang="en-US" dirty="0" smtClean="0">
                <a:latin typeface="Vazir" panose="020B0603030804020204" pitchFamily="34" charset="-78"/>
                <a:cs typeface="Vazir" panose="020B0603030804020204" pitchFamily="34" charset="-78"/>
              </a:rPr>
              <a:t> rootles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9950" y="1222309"/>
            <a:ext cx="7332309" cy="5085185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برای نصب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Kali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NetHunter</a:t>
            </a:r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، گوشی شما باید روت باشد. چنانچه گوشی شما روت نیست و میخواهید به نصب این سستم عامل بپردازید میتوانید از توزیع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Kali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NetHunter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Rootless</a:t>
            </a:r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بهره ببرید.</a:t>
            </a:r>
          </a:p>
          <a:p>
            <a:pPr algn="just" rtl="1">
              <a:lnSpc>
                <a:spcPct val="150000"/>
              </a:lnSpc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نکته : توزیع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Kali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NetHunter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Rootless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قابلیت اجرای محیط دسکتاپ در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NetHunter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Kex</a:t>
            </a:r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را ندارد. بنابراین برای اجرای محیط دسکتاپ ، از سایر توزیع های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Kali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NetHunter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استفاده کنید.</a:t>
            </a:r>
          </a:p>
          <a:p>
            <a:pPr algn="just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400" dirty="0" smtClean="0">
                <a:latin typeface="Vazir" panose="020B0603030804020204" pitchFamily="34" charset="-78"/>
                <a:cs typeface="Vazir" panose="020B0603030804020204" pitchFamily="34" charset="-78"/>
              </a:rPr>
              <a:t>  در ادامه به نصب </a:t>
            </a:r>
            <a:r>
              <a:rPr lang="en-US" sz="2400" dirty="0" smtClean="0">
                <a:latin typeface="Vazir" panose="020B0603030804020204" pitchFamily="34" charset="-78"/>
                <a:cs typeface="Vazir" panose="020B0603030804020204" pitchFamily="34" charset="-78"/>
              </a:rPr>
              <a:t>Kali </a:t>
            </a:r>
            <a:r>
              <a:rPr lang="en-US" sz="24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NetHunter</a:t>
            </a:r>
            <a:r>
              <a:rPr lang="en-US" sz="2400" dirty="0" smtClean="0">
                <a:latin typeface="Vazir" panose="020B0603030804020204" pitchFamily="34" charset="-78"/>
                <a:cs typeface="Vazir" panose="020B0603030804020204" pitchFamily="34" charset="-78"/>
              </a:rPr>
              <a:t> Rootless</a:t>
            </a:r>
            <a:r>
              <a:rPr lang="fa-IR" sz="2400" dirty="0" smtClean="0">
                <a:latin typeface="Vazir" panose="020B0603030804020204" pitchFamily="34" charset="-78"/>
                <a:cs typeface="Vazir" panose="020B0603030804020204" pitchFamily="34" charset="-78"/>
              </a:rPr>
              <a:t> میپردازیم :</a:t>
            </a:r>
          </a:p>
          <a:p>
            <a:pPr algn="just" rtl="1">
              <a:lnSpc>
                <a:spcPct val="150000"/>
              </a:lnSpc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ابتدا اینترنت خود را متصل کنید.</a:t>
            </a:r>
          </a:p>
          <a:p>
            <a:pPr algn="just" rtl="1">
              <a:lnSpc>
                <a:spcPct val="150000"/>
              </a:lnSpc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ترجیحا فیلترشکن خود را فعال کنید.</a:t>
            </a:r>
          </a:p>
          <a:p>
            <a:pPr algn="just" rtl="1">
              <a:lnSpc>
                <a:spcPct val="150000"/>
              </a:lnSpc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برنامه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Termux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را اجرا کنید.</a:t>
            </a:r>
            <a:endParaRPr lang="en-US" sz="1800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5" y="3141462"/>
            <a:ext cx="4400274" cy="358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3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905" y="122529"/>
            <a:ext cx="11557354" cy="1099781"/>
          </a:xfrm>
        </p:spPr>
        <p:txBody>
          <a:bodyPr/>
          <a:lstStyle/>
          <a:p>
            <a:pPr marL="742950" indent="-742950" algn="r" rtl="1">
              <a:buFont typeface="+mj-lt"/>
              <a:buAutoNum type="arabicPeriod"/>
            </a:pP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بررسی و بروزرسانی بسته ها و مخازن موجود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630" y="1222310"/>
            <a:ext cx="11496629" cy="739656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ابتدا آخرین بروزرسانی بسته ها و مخازن خود را بررسی کنید :</a:t>
            </a:r>
            <a:endParaRPr lang="en-US" sz="1800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3" b="83301"/>
          <a:stretch/>
        </p:blipFill>
        <p:spPr>
          <a:xfrm>
            <a:off x="575630" y="1961966"/>
            <a:ext cx="7170220" cy="197084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2512382" y="2139518"/>
            <a:ext cx="70133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638149" y="2966622"/>
            <a:ext cx="70133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22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0" b="71909"/>
          <a:stretch/>
        </p:blipFill>
        <p:spPr>
          <a:xfrm>
            <a:off x="575630" y="2732995"/>
            <a:ext cx="9043760" cy="22828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905" y="122529"/>
            <a:ext cx="11557354" cy="1099781"/>
          </a:xfrm>
        </p:spPr>
        <p:txBody>
          <a:bodyPr/>
          <a:lstStyle/>
          <a:p>
            <a:pPr marL="742950" indent="-742950" algn="r" rtl="1">
              <a:buFont typeface="+mj-lt"/>
              <a:buAutoNum type="arabicPeriod" startAt="2"/>
            </a:pP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نصب </a:t>
            </a:r>
            <a:r>
              <a:rPr lang="en-US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wget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630" y="1222309"/>
            <a:ext cx="11496629" cy="1591911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با استفاده از کمند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apt install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wget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، بسته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wget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را نصب کنید.</a:t>
            </a:r>
          </a:p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با استفاده از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wget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میتوانیم به دانلود فایل ها از اینترنت بپردازیم.</a:t>
            </a:r>
            <a:endParaRPr lang="en-US" sz="1800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966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905" y="122529"/>
            <a:ext cx="11557354" cy="1099781"/>
          </a:xfrm>
        </p:spPr>
        <p:txBody>
          <a:bodyPr>
            <a:normAutofit/>
          </a:bodyPr>
          <a:lstStyle/>
          <a:p>
            <a:pPr marL="742950" indent="-742950" algn="r" rtl="1">
              <a:buFont typeface="+mj-lt"/>
              <a:buAutoNum type="arabicPeriod" startAt="3"/>
            </a:pPr>
            <a:r>
              <a:rPr lang="fa-IR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دانلود و نصب پکیج های </a:t>
            </a:r>
            <a:r>
              <a:rPr lang="en-US" sz="32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proot</a:t>
            </a:r>
            <a:r>
              <a:rPr lang="en-US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 , tar , </a:t>
            </a:r>
            <a:r>
              <a:rPr lang="en-US" sz="32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pulseaudion</a:t>
            </a:r>
            <a:r>
              <a:rPr lang="en-US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 , </a:t>
            </a:r>
            <a:r>
              <a:rPr lang="en-US" sz="32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proot</a:t>
            </a:r>
            <a:r>
              <a:rPr lang="en-US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-distro</a:t>
            </a:r>
            <a:r>
              <a:rPr lang="fa-IR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endParaRPr lang="en-US" sz="3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630" y="1222309"/>
            <a:ext cx="11496629" cy="1583035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با استفاده از کمندهای زیر پکیج های مذکور را نصب کنید :</a:t>
            </a:r>
          </a:p>
          <a:p>
            <a:pPr algn="just">
              <a:lnSpc>
                <a:spcPct val="150000"/>
              </a:lnSpc>
            </a:pP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pkg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install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wget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proot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tar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pulseaudion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–y</a:t>
            </a:r>
            <a:endParaRPr lang="fa-IR" sz="1800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">
              <a:lnSpc>
                <a:spcPct val="150000"/>
              </a:lnSpc>
            </a:pP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pkg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install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wget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proot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tar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proot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-distro -y</a:t>
            </a:r>
            <a:endParaRPr lang="fa-IR" sz="1800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53" b="52363"/>
          <a:stretch/>
        </p:blipFill>
        <p:spPr>
          <a:xfrm>
            <a:off x="575630" y="2974927"/>
            <a:ext cx="6098959" cy="388307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646200" y="3080551"/>
            <a:ext cx="70133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825233" y="4910832"/>
            <a:ext cx="70133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36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905" y="122529"/>
            <a:ext cx="11557354" cy="1099781"/>
          </a:xfrm>
        </p:spPr>
        <p:txBody>
          <a:bodyPr>
            <a:normAutofit/>
          </a:bodyPr>
          <a:lstStyle/>
          <a:p>
            <a:pPr marL="742950" indent="-742950" algn="r" rtl="1">
              <a:buFont typeface="+mj-lt"/>
              <a:buAutoNum type="arabicPeriod" startAt="4"/>
            </a:pPr>
            <a:r>
              <a:rPr lang="fa-IR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دانلود فایل </a:t>
            </a:r>
            <a:r>
              <a:rPr lang="en-US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install-</a:t>
            </a:r>
            <a:r>
              <a:rPr lang="en-US" sz="32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nethunter</a:t>
            </a:r>
            <a:r>
              <a:rPr lang="en-US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-</a:t>
            </a:r>
            <a:r>
              <a:rPr lang="en-US" sz="32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termux</a:t>
            </a:r>
            <a:r>
              <a:rPr lang="fa-IR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 با استفاده از </a:t>
            </a:r>
            <a:r>
              <a:rPr lang="en-US" sz="32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wget</a:t>
            </a:r>
            <a:endParaRPr lang="en-US" sz="3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045" y="1222309"/>
            <a:ext cx="6511214" cy="2369977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با استفاده از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wget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فایل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install-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nethunter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-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termux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را به صورت زیر دانلود کنید :</a:t>
            </a:r>
          </a:p>
          <a:p>
            <a:pPr algn="just">
              <a:lnSpc>
                <a:spcPct val="150000"/>
              </a:lnSpc>
            </a:pP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Wget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–O install-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nethunter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-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termux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https://offs.ec/2MceZWr</a:t>
            </a:r>
            <a:endParaRPr lang="fa-IR" sz="1800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0" b="5890"/>
          <a:stretch/>
        </p:blipFill>
        <p:spPr>
          <a:xfrm>
            <a:off x="267720" y="1580225"/>
            <a:ext cx="4874282" cy="496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8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2" b="51587"/>
          <a:stretch/>
        </p:blipFill>
        <p:spPr>
          <a:xfrm>
            <a:off x="276333" y="1580225"/>
            <a:ext cx="5173579" cy="4962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905" y="122529"/>
            <a:ext cx="11557354" cy="1099781"/>
          </a:xfrm>
        </p:spPr>
        <p:txBody>
          <a:bodyPr>
            <a:normAutofit/>
          </a:bodyPr>
          <a:lstStyle/>
          <a:p>
            <a:pPr marL="742950" indent="-742950" algn="r" rtl="1">
              <a:buFont typeface="+mj-lt"/>
              <a:buAutoNum type="arabicPeriod" startAt="5"/>
            </a:pPr>
            <a:r>
              <a:rPr lang="fa-IR" sz="2800" dirty="0" smtClean="0">
                <a:latin typeface="Vazir" panose="020B0603030804020204" pitchFamily="34" charset="-78"/>
                <a:cs typeface="Vazir" panose="020B0603030804020204" pitchFamily="34" charset="-78"/>
              </a:rPr>
              <a:t>اجازه دسترسی مستقیم به فایل </a:t>
            </a:r>
            <a:r>
              <a:rPr lang="en-US" sz="2800" dirty="0" smtClean="0">
                <a:latin typeface="Vazir" panose="020B0603030804020204" pitchFamily="34" charset="-78"/>
                <a:cs typeface="Vazir" panose="020B0603030804020204" pitchFamily="34" charset="-78"/>
              </a:rPr>
              <a:t>install-</a:t>
            </a:r>
            <a:r>
              <a:rPr lang="en-US" sz="2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nethunter</a:t>
            </a:r>
            <a:r>
              <a:rPr lang="en-US" sz="2800" dirty="0" smtClean="0">
                <a:latin typeface="Vazir" panose="020B0603030804020204" pitchFamily="34" charset="-78"/>
                <a:cs typeface="Vazir" panose="020B0603030804020204" pitchFamily="34" charset="-78"/>
              </a:rPr>
              <a:t>-</a:t>
            </a:r>
            <a:r>
              <a:rPr lang="en-US" sz="2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termux</a:t>
            </a:r>
            <a:r>
              <a:rPr lang="fa-IR" sz="2800" dirty="0" smtClean="0">
                <a:latin typeface="Vazir" panose="020B0603030804020204" pitchFamily="34" charset="-78"/>
                <a:cs typeface="Vazir" panose="020B0603030804020204" pitchFamily="34" charset="-78"/>
              </a:rPr>
              <a:t> و اجرای آن</a:t>
            </a:r>
            <a:endParaRPr lang="en-US" sz="2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8669" y="1222309"/>
            <a:ext cx="5223590" cy="2584581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با استفاده از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chmod</a:t>
            </a:r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و گزینه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+x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اجازه اجرای مستقیم فایل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install-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nethunter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-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termux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میدهیم و سپس این فایل را اجرا میکنیم. کمند های زیر را به ترتیب بزنید :</a:t>
            </a:r>
          </a:p>
          <a:p>
            <a:pPr algn="just">
              <a:lnSpc>
                <a:spcPct val="150000"/>
              </a:lnSpc>
            </a:pP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chmod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+x install-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nethunter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-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termux</a:t>
            </a:r>
            <a:endParaRPr lang="fa-IR" sz="1800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">
              <a:lnSpc>
                <a:spcPct val="150000"/>
              </a:lnSpc>
            </a:pP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./install-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nethunter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-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termux</a:t>
            </a:r>
            <a:endParaRPr lang="fa-IR" sz="1800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883982" y="6114359"/>
            <a:ext cx="70133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272630" y="6306981"/>
            <a:ext cx="70133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96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905" y="122529"/>
            <a:ext cx="11557354" cy="1099781"/>
          </a:xfrm>
        </p:spPr>
        <p:txBody>
          <a:bodyPr>
            <a:normAutofit/>
          </a:bodyPr>
          <a:lstStyle/>
          <a:p>
            <a:pPr marL="742950" indent="-742950" algn="r" rtl="1">
              <a:buFont typeface="+mj-lt"/>
              <a:buAutoNum type="arabicPeriod" startAt="6"/>
            </a:pPr>
            <a:r>
              <a:rPr lang="fa-IR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انتخاب یکی از </a:t>
            </a:r>
            <a:r>
              <a:rPr lang="en-US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image</a:t>
            </a:r>
            <a:r>
              <a:rPr lang="fa-IR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 های </a:t>
            </a:r>
            <a:r>
              <a:rPr lang="en-US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full , minimal , </a:t>
            </a:r>
            <a:r>
              <a:rPr lang="en-US" sz="32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nano</a:t>
            </a:r>
            <a:endParaRPr lang="en-US" sz="3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4369" y="1222309"/>
            <a:ext cx="5857890" cy="4955145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یکی از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image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های زیر را بر اساس نیاز خود انتخاب کنید که ما در اینجا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full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را انتخاب میکنیم.</a:t>
            </a:r>
          </a:p>
          <a:p>
            <a:pPr algn="just" rtl="1">
              <a:lnSpc>
                <a:spcPct val="150000"/>
              </a:lnSpc>
            </a:pPr>
            <a:r>
              <a:rPr lang="en-US" sz="1800" b="1" dirty="0" smtClean="0">
                <a:latin typeface="Vazir" panose="020B0603030804020204" pitchFamily="34" charset="-78"/>
                <a:cs typeface="Vazir" panose="020B0603030804020204" pitchFamily="34" charset="-78"/>
              </a:rPr>
              <a:t>Full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: شامل تمامی ابزار های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kali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nethunter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میباشد.</a:t>
            </a:r>
          </a:p>
          <a:p>
            <a:pPr algn="just" rtl="1">
              <a:lnSpc>
                <a:spcPct val="150000"/>
              </a:lnSpc>
            </a:pPr>
            <a:r>
              <a:rPr lang="en-US" sz="1800" b="1" dirty="0" smtClean="0">
                <a:latin typeface="Vazir" panose="020B0603030804020204" pitchFamily="34" charset="-78"/>
                <a:cs typeface="Vazir" panose="020B0603030804020204" pitchFamily="34" charset="-78"/>
              </a:rPr>
              <a:t>Minimal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: نسخه ای سبک که حاوی ابزار های پایه میباشد و شما میتوانید ابزار های مورد نیاز خود را دانلود و نصب کنید. این ایمیج مناسب تست میباشد.</a:t>
            </a:r>
          </a:p>
          <a:p>
            <a:pPr algn="just" rtl="1">
              <a:lnSpc>
                <a:spcPct val="150000"/>
              </a:lnSpc>
            </a:pPr>
            <a:r>
              <a:rPr lang="en-US" sz="1800" b="1" dirty="0" smtClean="0">
                <a:latin typeface="Vazir" panose="020B0603030804020204" pitchFamily="34" charset="-78"/>
                <a:cs typeface="Vazir" panose="020B0603030804020204" pitchFamily="34" charset="-78"/>
              </a:rPr>
              <a:t>Nano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: نسخه ای فوق سبک میباشد و تقریبا هیچ یک از ابزار ها را دارا نمیباشد و خودتان باید آنها را نصب کنید.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3" b="60130"/>
          <a:stretch/>
        </p:blipFill>
        <p:spPr>
          <a:xfrm>
            <a:off x="281944" y="2013826"/>
            <a:ext cx="5339908" cy="41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5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584</Words>
  <Application>Microsoft Office PowerPoint</Application>
  <PresentationFormat>Widescreen</PresentationFormat>
  <Paragraphs>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Vazir</vt:lpstr>
      <vt:lpstr>Wingdings</vt:lpstr>
      <vt:lpstr>Office Theme</vt:lpstr>
      <vt:lpstr>به نام خدا</vt:lpstr>
      <vt:lpstr>نصب پیشنیاز ها</vt:lpstr>
      <vt:lpstr>نصب Kali NetHunter rootles</vt:lpstr>
      <vt:lpstr>بررسی و بروزرسانی بسته ها و مخازن موجود</vt:lpstr>
      <vt:lpstr>نصب wget</vt:lpstr>
      <vt:lpstr>دانلود و نصب پکیج های proot , tar , pulseaudion , proot-distro </vt:lpstr>
      <vt:lpstr>دانلود فایل install-nethunter-termux با استفاده از wget</vt:lpstr>
      <vt:lpstr>اجازه دسترسی مستقیم به فایل install-nethunter-termux و اجرای آن</vt:lpstr>
      <vt:lpstr>انتخاب یکی از image های full , minimal , nano</vt:lpstr>
      <vt:lpstr>شروع دانلود فایل image انتخاب شده</vt:lpstr>
      <vt:lpstr>PowerPoint Presentation</vt:lpstr>
      <vt:lpstr>استخراج خودکار فایل image</vt:lpstr>
      <vt:lpstr>حذف یا عدم حذف فایل image و پیکربندی kali nethunter برای termux</vt:lpstr>
      <vt:lpstr>Start NetHunter</vt:lpstr>
      <vt:lpstr>PowerPoint Presentation</vt:lpstr>
      <vt:lpstr>User ها و رمز های پیشفرض</vt:lpstr>
      <vt:lpstr>بروزرسانی بسته ها و مخازن kali nethunter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 نام خدا</dc:title>
  <dc:creator>0and1</dc:creator>
  <cp:lastModifiedBy>0and1</cp:lastModifiedBy>
  <cp:revision>39</cp:revision>
  <dcterms:created xsi:type="dcterms:W3CDTF">2025-11-28T04:05:26Z</dcterms:created>
  <dcterms:modified xsi:type="dcterms:W3CDTF">2025-11-28T14:32:58Z</dcterms:modified>
</cp:coreProperties>
</file>